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388" r:id="rId3"/>
    <p:sldId id="585" r:id="rId4"/>
    <p:sldId id="589" r:id="rId5"/>
    <p:sldId id="586" r:id="rId6"/>
  </p:sldIdLst>
  <p:sldSz cx="9144000" cy="6858000" type="letter"/>
  <p:notesSz cx="6858000" cy="9144000"/>
  <p:defaultTextStyle>
    <a:defPPr>
      <a:defRPr lang="en-US"/>
    </a:defPPr>
    <a:lvl1pPr marL="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CC"/>
    <a:srgbClr val="FFCCCC"/>
    <a:srgbClr val="FFFFFF"/>
    <a:srgbClr val="FFEFFF"/>
    <a:srgbClr val="F7757E"/>
    <a:srgbClr val="CC6600"/>
    <a:srgbClr val="FCFCFC"/>
    <a:srgbClr val="7EA420"/>
    <a:srgbClr val="99C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9877" autoAdjust="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>
        <p:guide pos="38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AVANCE</a:t>
            </a:r>
            <a:r>
              <a:rPr lang="en-US" baseline="0"/>
              <a:t> DE LA CAMPAÑA </a:t>
            </a:r>
            <a:endParaRPr lang="en-US"/>
          </a:p>
        </c:rich>
      </c:tx>
      <c:layout>
        <c:manualLayout>
          <c:xMode val="edge"/>
          <c:yMode val="edge"/>
          <c:x val="0.54478811695499385"/>
          <c:y val="4.0268456375838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Gráficos!$C$66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406-40BE-BD46-90469BB94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06-40BE-BD46-90469BB946D3}"/>
              </c:ext>
            </c:extLst>
          </c:dPt>
          <c:dLbls>
            <c:dLbl>
              <c:idx val="0"/>
              <c:layout>
                <c:manualLayout>
                  <c:x val="0.24780808476288541"/>
                  <c:y val="-0.1874565343761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06-40BE-BD46-90469BB946D3}"/>
                </c:ext>
              </c:extLst>
            </c:dLbl>
            <c:dLbl>
              <c:idx val="1"/>
              <c:layout>
                <c:manualLayout>
                  <c:x val="-1.5320647419072617E-2"/>
                  <c:y val="-7.19881889763779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06-40BE-BD46-90469BB94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Gráficos!$A$67:$B$68</c:f>
              <c:multiLvlStrCache>
                <c:ptCount val="2"/>
                <c:lvl>
                  <c:pt idx="0">
                    <c:v>30</c:v>
                  </c:pt>
                  <c:pt idx="1">
                    <c:v>30</c:v>
                  </c:pt>
                </c:lvl>
                <c:lvl>
                  <c:pt idx="0">
                    <c:v>Visitas Encuestas</c:v>
                  </c:pt>
                  <c:pt idx="1">
                    <c:v>Visitas Cierre </c:v>
                  </c:pt>
                </c:lvl>
              </c:multiLvlStrCache>
            </c:multiLvlStrRef>
          </c:cat>
          <c:val>
            <c:numRef>
              <c:f>Gráficos!$C$67:$C$68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6-40BE-BD46-90469BB946D3}"/>
            </c:ext>
          </c:extLst>
        </c:ser>
        <c:ser>
          <c:idx val="1"/>
          <c:order val="1"/>
          <c:tx>
            <c:strRef>
              <c:f>Gráficos!$C$66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EB-4E77-8FD2-B3CE29A828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EB-4E77-8FD2-B3CE29A828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EB-4E77-8FD2-B3CE29A82891}"/>
              </c:ext>
            </c:extLst>
          </c:dPt>
          <c:cat>
            <c:multiLvlStrRef>
              <c:f>Gráficos!$A$67:$B$68</c:f>
              <c:multiLvlStrCache>
                <c:ptCount val="2"/>
                <c:lvl>
                  <c:pt idx="0">
                    <c:v>30</c:v>
                  </c:pt>
                  <c:pt idx="1">
                    <c:v>30</c:v>
                  </c:pt>
                </c:lvl>
                <c:lvl>
                  <c:pt idx="0">
                    <c:v>Visitas Encuestas</c:v>
                  </c:pt>
                  <c:pt idx="1">
                    <c:v>Visitas Cierre </c:v>
                  </c:pt>
                </c:lvl>
              </c:multiLvlStrCache>
            </c:multiLvlStrRef>
          </c:cat>
          <c:val>
            <c:numRef>
              <c:f>Gráficos!$C$67:$C$69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6-40BE-BD46-90469BB94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3220" indent="0" algn="ctr">
              <a:buNone/>
              <a:defRPr sz="1500"/>
            </a:lvl2pPr>
            <a:lvl3pPr marL="686440" indent="0" algn="ctr">
              <a:buNone/>
              <a:defRPr sz="1400"/>
            </a:lvl3pPr>
            <a:lvl4pPr marL="1029660" indent="0" algn="ctr">
              <a:buNone/>
              <a:defRPr sz="1200"/>
            </a:lvl4pPr>
            <a:lvl5pPr marL="1372880" indent="0" algn="ctr">
              <a:buNone/>
              <a:defRPr sz="1200"/>
            </a:lvl5pPr>
            <a:lvl6pPr marL="1716100" indent="0" algn="ctr">
              <a:buNone/>
              <a:defRPr sz="1200"/>
            </a:lvl6pPr>
            <a:lvl7pPr marL="2059320" indent="0" algn="ctr">
              <a:buNone/>
              <a:defRPr sz="1200"/>
            </a:lvl7pPr>
            <a:lvl8pPr marL="2402540" indent="0" algn="ctr">
              <a:buNone/>
              <a:defRPr sz="1200"/>
            </a:lvl8pPr>
            <a:lvl9pPr marL="274576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1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1" y="4591761"/>
            <a:ext cx="2344340" cy="1580440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sz="1200">
                <a:solidFill>
                  <a:schemeClr val="bg1"/>
                </a:solidFill>
              </a:defRPr>
            </a:lvl1pPr>
            <a:lvl2pPr marL="343220" indent="0">
              <a:buNone/>
              <a:defRPr sz="1100"/>
            </a:lvl2pPr>
            <a:lvl3pPr marL="686440" indent="0">
              <a:buNone/>
              <a:defRPr sz="900"/>
            </a:lvl3pPr>
            <a:lvl4pPr marL="1029660" indent="0">
              <a:buNone/>
              <a:defRPr sz="800"/>
            </a:lvl4pPr>
            <a:lvl5pPr marL="1372880" indent="0">
              <a:buNone/>
              <a:defRPr sz="800"/>
            </a:lvl5pPr>
            <a:lvl6pPr marL="1716100" indent="0">
              <a:buNone/>
              <a:defRPr sz="800"/>
            </a:lvl6pPr>
            <a:lvl7pPr marL="2059320" indent="0">
              <a:buNone/>
              <a:defRPr sz="800"/>
            </a:lvl7pPr>
            <a:lvl8pPr marL="2402540" indent="0">
              <a:buNone/>
              <a:defRPr sz="800"/>
            </a:lvl8pPr>
            <a:lvl9pPr marL="274576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1" y="1714500"/>
            <a:ext cx="2344340" cy="2877260"/>
          </a:xfrm>
        </p:spPr>
        <p:txBody>
          <a:bodyPr anchor="b"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343220">
            <a:normAutofit/>
          </a:bodyPr>
          <a:lstStyle>
            <a:lvl1pPr marL="0" indent="0" algn="ctr">
              <a:buNone/>
              <a:defRPr sz="15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719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1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1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3220" indent="0" algn="ctr">
              <a:buNone/>
              <a:defRPr sz="1500"/>
            </a:lvl2pPr>
            <a:lvl3pPr marL="686440" indent="0" algn="ctr">
              <a:buNone/>
              <a:defRPr sz="1400"/>
            </a:lvl3pPr>
            <a:lvl4pPr marL="1029660" indent="0" algn="ctr">
              <a:buNone/>
              <a:defRPr sz="1200"/>
            </a:lvl4pPr>
            <a:lvl5pPr marL="1372880" indent="0" algn="ctr">
              <a:buNone/>
              <a:defRPr sz="1200"/>
            </a:lvl5pPr>
            <a:lvl6pPr marL="1716100" indent="0" algn="ctr">
              <a:buNone/>
              <a:defRPr sz="1200"/>
            </a:lvl6pPr>
            <a:lvl7pPr marL="2059320" indent="0" algn="ctr">
              <a:buNone/>
              <a:defRPr sz="1200"/>
            </a:lvl7pPr>
            <a:lvl8pPr marL="2402540" indent="0" algn="ctr">
              <a:buNone/>
              <a:defRPr sz="1200"/>
            </a:lvl8pPr>
            <a:lvl9pPr marL="274576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343220">
            <a:normAutofit/>
          </a:bodyPr>
          <a:lstStyle>
            <a:lvl1pPr marL="0" indent="0" algn="ctr">
              <a:buNone/>
              <a:defRPr sz="15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1" y="1"/>
            <a:ext cx="3017520" cy="4745736"/>
          </a:xfrm>
        </p:spPr>
        <p:txBody>
          <a:bodyPr tIns="343220">
            <a:normAutofit/>
          </a:bodyPr>
          <a:lstStyle>
            <a:lvl1pPr marL="0" indent="0" algn="ctr">
              <a:buNone/>
              <a:defRPr sz="15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343220">
            <a:normAutofit/>
          </a:bodyPr>
          <a:lstStyle>
            <a:lvl1pPr marL="0" indent="0" algn="ctr">
              <a:buNone/>
              <a:defRPr sz="15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1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3220" indent="0">
              <a:buNone/>
              <a:defRPr sz="1500"/>
            </a:lvl2pPr>
            <a:lvl3pPr marL="686440" indent="0">
              <a:buNone/>
              <a:defRPr sz="1400"/>
            </a:lvl3pPr>
            <a:lvl4pPr marL="1029660" indent="0">
              <a:buNone/>
              <a:defRPr sz="1200"/>
            </a:lvl4pPr>
            <a:lvl5pPr marL="1372880" indent="0">
              <a:buNone/>
              <a:defRPr sz="1200"/>
            </a:lvl5pPr>
            <a:lvl6pPr marL="1716100" indent="0">
              <a:buNone/>
              <a:defRPr sz="1200"/>
            </a:lvl6pPr>
            <a:lvl7pPr marL="2059320" indent="0">
              <a:buNone/>
              <a:defRPr sz="1200"/>
            </a:lvl7pPr>
            <a:lvl8pPr marL="2402540" indent="0">
              <a:buNone/>
              <a:defRPr sz="1200"/>
            </a:lvl8pPr>
            <a:lvl9pPr marL="274576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714500"/>
            <a:ext cx="3371850" cy="44622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latin typeface="+mj-lt"/>
              </a:defRPr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44"/>
            <a:ext cx="3374136" cy="369025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latin typeface="+mj-lt"/>
              </a:defRPr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44"/>
            <a:ext cx="3374136" cy="369025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0" y="1714498"/>
            <a:ext cx="2630091" cy="2880360"/>
          </a:xfr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5" y="457201"/>
            <a:ext cx="5431583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60" y="4590289"/>
            <a:ext cx="2635923" cy="1581912"/>
          </a:xfrm>
        </p:spPr>
        <p:txBody>
          <a:bodyPr/>
          <a:lstStyle>
            <a:lvl1pPr marL="0" indent="0">
              <a:spcBef>
                <a:spcPts val="601"/>
              </a:spcBef>
              <a:buNone/>
              <a:defRPr sz="1200"/>
            </a:lvl1pPr>
            <a:lvl2pPr marL="343220" indent="0">
              <a:buNone/>
              <a:defRPr sz="1100"/>
            </a:lvl2pPr>
            <a:lvl3pPr marL="686440" indent="0">
              <a:buNone/>
              <a:defRPr sz="900"/>
            </a:lvl3pPr>
            <a:lvl4pPr marL="1029660" indent="0">
              <a:buNone/>
              <a:defRPr sz="800"/>
            </a:lvl4pPr>
            <a:lvl5pPr marL="1372880" indent="0">
              <a:buNone/>
              <a:defRPr sz="800"/>
            </a:lvl5pPr>
            <a:lvl6pPr marL="1716100" indent="0">
              <a:buNone/>
              <a:defRPr sz="800"/>
            </a:lvl6pPr>
            <a:lvl7pPr marL="2059320" indent="0">
              <a:buNone/>
              <a:defRPr sz="800"/>
            </a:lvl7pPr>
            <a:lvl8pPr marL="2402540" indent="0">
              <a:buNone/>
              <a:defRPr sz="800"/>
            </a:lvl8pPr>
            <a:lvl9pPr marL="2745760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457201"/>
            <a:ext cx="6858000" cy="1143000"/>
          </a:xfrm>
          <a:prstGeom prst="rect">
            <a:avLst/>
          </a:prstGeom>
        </p:spPr>
        <p:txBody>
          <a:bodyPr vert="horz" lIns="68644" tIns="34322" rIns="68644" bIns="34322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1714501"/>
            <a:ext cx="6858000" cy="4457700"/>
          </a:xfrm>
          <a:prstGeom prst="rect">
            <a:avLst/>
          </a:prstGeom>
        </p:spPr>
        <p:txBody>
          <a:bodyPr vert="horz" lIns="68644" tIns="34322" rIns="68644" bIns="3432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7"/>
            <a:ext cx="1150548" cy="228600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7"/>
            <a:ext cx="4868536" cy="228600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4" y="6601557"/>
            <a:ext cx="580126" cy="228600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932" indent="-171610" algn="l" defTabSz="686440" rtl="0" eaLnBrk="1" latinLnBrk="0" hangingPunct="1">
        <a:lnSpc>
          <a:spcPct val="90000"/>
        </a:lnSpc>
        <a:spcBef>
          <a:spcPts val="1351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86" indent="-171610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indent="-171610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2372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8304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9914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41524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13134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4744" indent="-137288" algn="l" defTabSz="686440" rtl="0" eaLnBrk="1" latinLnBrk="0" hangingPunct="1">
        <a:lnSpc>
          <a:spcPct val="90000"/>
        </a:lnSpc>
        <a:spcBef>
          <a:spcPts val="601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cier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859110" y="4237150"/>
            <a:ext cx="3429000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2859110" y="4893972"/>
            <a:ext cx="492617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2578995" y="618186"/>
            <a:ext cx="4684690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125187" y="859028"/>
            <a:ext cx="6893626" cy="1485087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2400" spc="-225" dirty="0" smtClean="0">
              <a:ln/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4400" b="1" spc="-225" dirty="0" smtClean="0">
                <a:ln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CAMPAÑA AMBIENTAL</a:t>
            </a:r>
            <a:endParaRPr lang="es-ES" sz="4400" spc="-225" dirty="0" smtClean="0">
              <a:ln/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sz="2400" spc="-225" dirty="0">
              <a:ln/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2" y="2300199"/>
            <a:ext cx="3821942" cy="259377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9 Imagen" descr="Aguas del Huil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r="35111"/>
          <a:stretch/>
        </p:blipFill>
        <p:spPr bwMode="auto">
          <a:xfrm>
            <a:off x="3351726" y="4893972"/>
            <a:ext cx="1876766" cy="803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04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LFONSO VELASQUEZ 2\Desktop\Imagen aguas.png"/>
          <p:cNvPicPr>
            <a:picLocks noChangeAspect="1" noChangeArrowheads="1"/>
          </p:cNvPicPr>
          <p:nvPr/>
        </p:nvPicPr>
        <p:blipFill rotWithShape="1">
          <a:blip r:embed="rId2"/>
          <a:srcRect l="27175" t="19312"/>
          <a:stretch/>
        </p:blipFill>
        <p:spPr bwMode="auto">
          <a:xfrm>
            <a:off x="39215" y="1"/>
            <a:ext cx="9144000" cy="6881776"/>
          </a:xfrm>
          <a:prstGeom prst="rect">
            <a:avLst/>
          </a:prstGeom>
          <a:noFill/>
        </p:spPr>
      </p:pic>
      <p:sp>
        <p:nvSpPr>
          <p:cNvPr id="20" name="CuadroTexto 19"/>
          <p:cNvSpPr txBox="1"/>
          <p:nvPr/>
        </p:nvSpPr>
        <p:spPr>
          <a:xfrm>
            <a:off x="965916" y="3400023"/>
            <a:ext cx="3645299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440554" y="2694907"/>
            <a:ext cx="2842022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/>
          </a:p>
        </p:txBody>
      </p:sp>
      <p:sp>
        <p:nvSpPr>
          <p:cNvPr id="12" name="Rectángulo redondeado 18"/>
          <p:cNvSpPr/>
          <p:nvPr/>
        </p:nvSpPr>
        <p:spPr>
          <a:xfrm>
            <a:off x="2345375" y="201882"/>
            <a:ext cx="4453247" cy="778465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s-CO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12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2"/>
          <a:stretch/>
        </p:blipFill>
        <p:spPr bwMode="auto">
          <a:xfrm>
            <a:off x="7115908" y="201883"/>
            <a:ext cx="1430215" cy="82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r="35111"/>
          <a:stretch/>
        </p:blipFill>
        <p:spPr bwMode="auto">
          <a:xfrm>
            <a:off x="568569" y="253166"/>
            <a:ext cx="1512277" cy="727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73569" y="398585"/>
            <a:ext cx="423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bg1"/>
                </a:solidFill>
              </a:rPr>
              <a:t>AVANCE DE LA CAMPAÑA AMBIENTAL </a:t>
            </a:r>
            <a:endParaRPr lang="es-C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63184"/>
              </p:ext>
            </p:extLst>
          </p:nvPr>
        </p:nvGraphicFramePr>
        <p:xfrm>
          <a:off x="668215" y="1089349"/>
          <a:ext cx="7162800" cy="4906105"/>
        </p:xfrm>
        <a:graphic>
          <a:graphicData uri="http://schemas.openxmlformats.org/drawingml/2006/table">
            <a:tbl>
              <a:tblPr/>
              <a:tblGrid>
                <a:gridCol w="87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0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MUNICIPIOS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Vereda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VIVEINDAS ENCEUNSTADAS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CLUB DEFENSORES DEL AGUA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NUEMRO DE NIÑOS EN CLUB DEFENSORES DE AGUA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CIERRES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99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Neiva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Pradera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Triunfo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Aipecito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Luís              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Guarcisco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colegio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Palacio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Vega larga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8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Aipe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Mesitas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Praga                    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Rita  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Algeciras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Arcadia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Paraiso Nuevo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8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Campoalegre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Neiva - Tinajitas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Otas        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Palmar Bajo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Bajo Bejucal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Marcos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Ana  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8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Palermo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Amborco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Nilo        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Ospina Pérez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8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Rivera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Guadual      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8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María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Joaquin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8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Tello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Anacleto Garcia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Alto Roblal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Sierra del Gramal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Villavieja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Hato Nuevo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8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Polonia          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6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 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1684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</a:t>
                      </a:r>
                    </a:p>
                  </a:txBody>
                  <a:tcPr marL="6401" marR="6401" marT="6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5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LFONSO VELASQUEZ 2\Desktop\Imagen aguas.png"/>
          <p:cNvPicPr>
            <a:picLocks noChangeAspect="1" noChangeArrowheads="1"/>
          </p:cNvPicPr>
          <p:nvPr/>
        </p:nvPicPr>
        <p:blipFill rotWithShape="1">
          <a:blip r:embed="rId2"/>
          <a:srcRect l="27175" t="19312"/>
          <a:stretch/>
        </p:blipFill>
        <p:spPr bwMode="auto">
          <a:xfrm>
            <a:off x="39215" y="1"/>
            <a:ext cx="9144000" cy="6881776"/>
          </a:xfrm>
          <a:prstGeom prst="rect">
            <a:avLst/>
          </a:prstGeom>
          <a:noFill/>
        </p:spPr>
      </p:pic>
      <p:sp>
        <p:nvSpPr>
          <p:cNvPr id="20" name="CuadroTexto 19"/>
          <p:cNvSpPr txBox="1"/>
          <p:nvPr/>
        </p:nvSpPr>
        <p:spPr>
          <a:xfrm>
            <a:off x="965916" y="3400023"/>
            <a:ext cx="3645299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>
              <a:solidFill>
                <a:srgbClr val="595959"/>
              </a:solidFill>
            </a:endParaRPr>
          </a:p>
        </p:txBody>
      </p:sp>
      <p:sp>
        <p:nvSpPr>
          <p:cNvPr id="12" name="Rectángulo redondeado 18"/>
          <p:cNvSpPr/>
          <p:nvPr/>
        </p:nvSpPr>
        <p:spPr>
          <a:xfrm>
            <a:off x="2345375" y="201882"/>
            <a:ext cx="4453247" cy="778465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s-CO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12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2"/>
          <a:stretch/>
        </p:blipFill>
        <p:spPr bwMode="auto">
          <a:xfrm>
            <a:off x="7115908" y="201883"/>
            <a:ext cx="1430215" cy="82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r="35111"/>
          <a:stretch/>
        </p:blipFill>
        <p:spPr bwMode="auto">
          <a:xfrm>
            <a:off x="568569" y="253166"/>
            <a:ext cx="1512277" cy="727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73569" y="398585"/>
            <a:ext cx="423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>
                <a:solidFill>
                  <a:prstClr val="white"/>
                </a:solidFill>
              </a:rPr>
              <a:t>AVANCE DE LA CAMPAÑA AMBIENTAL </a:t>
            </a:r>
            <a:endParaRPr lang="es-CO" sz="1800" b="1" dirty="0">
              <a:solidFill>
                <a:prstClr val="white"/>
              </a:solidFill>
            </a:endParaRPr>
          </a:p>
        </p:txBody>
      </p:sp>
      <p:sp>
        <p:nvSpPr>
          <p:cNvPr id="5" name="4 Llamada de flecha hacia arriba"/>
          <p:cNvSpPr/>
          <p:nvPr/>
        </p:nvSpPr>
        <p:spPr>
          <a:xfrm>
            <a:off x="801504" y="2977662"/>
            <a:ext cx="1987061" cy="1735015"/>
          </a:xfrm>
          <a:prstGeom prst="upArrowCallout">
            <a:avLst/>
          </a:prstGeom>
          <a:ln w="57150">
            <a:solidFill>
              <a:srgbClr val="CC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2357" y="3665070"/>
            <a:ext cx="1805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/>
              <a:t>PERSONAS CAPACITADAS 10.788</a:t>
            </a:r>
            <a:endParaRPr lang="es-CO" sz="1800" b="1" dirty="0"/>
          </a:p>
        </p:txBody>
      </p:sp>
      <p:graphicFrame>
        <p:nvGraphicFramePr>
          <p:cNvPr id="15" name="14 Gráfico">
            <a:extLst>
              <a:ext uri="{FF2B5EF4-FFF2-40B4-BE49-F238E27FC236}">
                <a16:creationId xmlns:a16="http://schemas.microsoft.com/office/drawing/2014/main" id="{49840159-91C5-446E-9985-ABCDC86C1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674375"/>
              </p:ext>
            </p:extLst>
          </p:nvPr>
        </p:nvGraphicFramePr>
        <p:xfrm>
          <a:off x="3263778" y="2707510"/>
          <a:ext cx="517207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78525"/>
              </p:ext>
            </p:extLst>
          </p:nvPr>
        </p:nvGraphicFramePr>
        <p:xfrm>
          <a:off x="296496" y="1522535"/>
          <a:ext cx="3568700" cy="762000"/>
        </p:xfrm>
        <a:graphic>
          <a:graphicData uri="http://schemas.openxmlformats.org/drawingml/2006/table">
            <a:tbl>
              <a:tblPr/>
              <a:tblGrid>
                <a:gridCol w="107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poblados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Visitas Encuestas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Visitas Cierre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LFONSO VELASQUEZ 2\Desktop\Imagen aguas.png"/>
          <p:cNvPicPr>
            <a:picLocks noChangeAspect="1" noChangeArrowheads="1"/>
          </p:cNvPicPr>
          <p:nvPr/>
        </p:nvPicPr>
        <p:blipFill rotWithShape="1">
          <a:blip r:embed="rId2"/>
          <a:srcRect l="27175" t="19312"/>
          <a:stretch/>
        </p:blipFill>
        <p:spPr bwMode="auto">
          <a:xfrm>
            <a:off x="0" y="1"/>
            <a:ext cx="9144000" cy="6881776"/>
          </a:xfrm>
          <a:prstGeom prst="rect">
            <a:avLst/>
          </a:prstGeom>
          <a:noFill/>
        </p:spPr>
      </p:pic>
      <p:sp>
        <p:nvSpPr>
          <p:cNvPr id="20" name="CuadroTexto 19"/>
          <p:cNvSpPr txBox="1"/>
          <p:nvPr/>
        </p:nvSpPr>
        <p:spPr>
          <a:xfrm>
            <a:off x="965916" y="3400023"/>
            <a:ext cx="3645299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>
              <a:solidFill>
                <a:srgbClr val="595959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440554" y="2694907"/>
            <a:ext cx="2842022" cy="284758"/>
          </a:xfrm>
          <a:prstGeom prst="rect">
            <a:avLst/>
          </a:prstGeom>
          <a:solidFill>
            <a:schemeClr val="bg1"/>
          </a:solidFill>
        </p:spPr>
        <p:txBody>
          <a:bodyPr wrap="square" lIns="68644" tIns="34322" rIns="68644" bIns="34322" rtlCol="0">
            <a:spAutoFit/>
          </a:bodyPr>
          <a:lstStyle/>
          <a:p>
            <a:endParaRPr lang="es-CO" dirty="0">
              <a:solidFill>
                <a:srgbClr val="595959"/>
              </a:solidFill>
            </a:endParaRPr>
          </a:p>
        </p:txBody>
      </p:sp>
      <p:sp>
        <p:nvSpPr>
          <p:cNvPr id="12" name="Rectángulo redondeado 18"/>
          <p:cNvSpPr/>
          <p:nvPr/>
        </p:nvSpPr>
        <p:spPr>
          <a:xfrm>
            <a:off x="2345375" y="201882"/>
            <a:ext cx="4453247" cy="778465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s-CO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12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2"/>
          <a:stretch/>
        </p:blipFill>
        <p:spPr bwMode="auto">
          <a:xfrm>
            <a:off x="7115908" y="201883"/>
            <a:ext cx="1430215" cy="82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Aguas del Huil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r="35111"/>
          <a:stretch/>
        </p:blipFill>
        <p:spPr bwMode="auto">
          <a:xfrm>
            <a:off x="568569" y="253166"/>
            <a:ext cx="1512277" cy="727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71" y="369900"/>
            <a:ext cx="4230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C:\Users\LENOVO\Pictures\Campaña Ambiental\Facebook\Guadal 17 y 18 de Mayo de 2017\P10007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75" y="1252364"/>
            <a:ext cx="278003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LENOVO\Pictures\super gota imagen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7" y="1190683"/>
            <a:ext cx="2198443" cy="220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LENOVO\Pictures\Campaña Ambiental\Facebook\Hato Nuevo 19 y 20 de 2017\P10008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33" y="1252365"/>
            <a:ext cx="2692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LENOVO\Pictures\Campaña Ambiental\FOTOS RIO NEIVA\P10009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7" y="3542402"/>
            <a:ext cx="2198443" cy="18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LENOVO\Pictures\Campaña Ambiental\Facebook\Polonia 20 y 21 de Mayo de 2017\P100086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65" y="3566864"/>
            <a:ext cx="2683985" cy="191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LENOVO\Pictures\Campaña Ambiental\Facebook\San Francisco 11 y 12 de Mayo 2017\P100050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33" y="3542403"/>
            <a:ext cx="2695575" cy="1944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salud y deporte (panorámica)</Template>
  <TotalTime>0</TotalTime>
  <Words>243</Words>
  <Application>Microsoft Office PowerPoint</Application>
  <PresentationFormat>Carta (216 x 279 mm)</PresentationFormat>
  <Paragraphs>189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Health Fitness 16x9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2014-02-03T06:44:58Z</dcterms:created>
  <dcterms:modified xsi:type="dcterms:W3CDTF">2019-12-17T20:55:22Z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